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0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00F"/>
    <a:srgbClr val="D9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5"/>
    <p:restoredTop sz="94734"/>
  </p:normalViewPr>
  <p:slideViewPr>
    <p:cSldViewPr snapToObjects="1" showGuides="1">
      <p:cViewPr>
        <p:scale>
          <a:sx n="186" d="100"/>
          <a:sy n="186" d="100"/>
        </p:scale>
        <p:origin x="200" y="400"/>
      </p:cViewPr>
      <p:guideLst>
        <p:guide orient="horz" pos="18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71" d="100"/>
          <a:sy n="171" d="100"/>
        </p:scale>
        <p:origin x="653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11628-B4E1-3B46-8955-8B09F3BB554A}" type="datetimeFigureOut">
              <a:rPr lang="en-US" smtClean="0"/>
              <a:t>1/2/18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68EE6-F7EF-A34B-A089-10E938615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4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68EE6-F7EF-A34B-A089-10E9386151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9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07950" y="123824"/>
            <a:ext cx="8928100" cy="4896197"/>
          </a:xfrm>
          <a:blipFill dpi="0" rotWithShape="0">
            <a:blip r:embed="rId2"/>
            <a:srcRect/>
            <a:stretch>
              <a:fillRect t="-20000"/>
            </a:stretch>
          </a:blip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467545" y="1504950"/>
            <a:ext cx="8210854" cy="1102519"/>
          </a:xfrm>
          <a:noFill/>
        </p:spPr>
        <p:txBody>
          <a:bodyPr anchor="b" anchorCtr="0">
            <a:noAutofit/>
          </a:bodyPr>
          <a:lstStyle>
            <a:lvl1pPr algn="r">
              <a:defRPr sz="2600" b="0" cap="all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0"/>
          </p:nvPr>
        </p:nvSpPr>
        <p:spPr>
          <a:xfrm>
            <a:off x="467546" y="2787774"/>
            <a:ext cx="8210853" cy="1314450"/>
          </a:xfr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116400" y="116400"/>
            <a:ext cx="8911200" cy="4910700"/>
          </a:xfrm>
          <a:prstGeom prst="rect">
            <a:avLst/>
          </a:prstGeom>
          <a:solidFill>
            <a:srgbClr val="E300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3000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299942"/>
            <a:ext cx="1027608" cy="495307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685800" y="1275606"/>
            <a:ext cx="7772400" cy="1159669"/>
          </a:xfrm>
        </p:spPr>
        <p:txBody>
          <a:bodyPr anchor="b">
            <a:noAutofit/>
          </a:bodyPr>
          <a:lstStyle>
            <a:lvl1pPr>
              <a:defRPr sz="2600" b="0" cap="all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1371600" y="2435275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osoitt.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685800" y="1275606"/>
            <a:ext cx="7772400" cy="1159669"/>
          </a:xfrm>
        </p:spPr>
        <p:txBody>
          <a:bodyPr anchor="b">
            <a:noAutofit/>
          </a:bodyPr>
          <a:lstStyle>
            <a:lvl1pPr>
              <a:defRPr sz="2600" b="0" cap="all">
                <a:solidFill>
                  <a:srgbClr val="E3000F"/>
                </a:solidFill>
              </a:defRPr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1371600" y="2435275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osoitt.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299942"/>
            <a:ext cx="1027608" cy="495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116400" y="116400"/>
            <a:ext cx="8911200" cy="4910700"/>
          </a:xfrm>
          <a:prstGeom prst="rect">
            <a:avLst/>
          </a:prstGeom>
          <a:solidFill>
            <a:srgbClr val="E300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3000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648" y="1491630"/>
            <a:ext cx="3950704" cy="2253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osoitt.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2"/>
          <p:cNvSpPr>
            <a:spLocks noGrp="1"/>
          </p:cNvSpPr>
          <p:nvPr>
            <p:ph type="pic" idx="1"/>
          </p:nvPr>
        </p:nvSpPr>
        <p:spPr>
          <a:xfrm>
            <a:off x="6521401" y="116400"/>
            <a:ext cx="2506199" cy="350403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611560" y="627534"/>
            <a:ext cx="5255840" cy="133461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/>
          <p:cNvSpPr>
            <a:spLocks noGrp="1"/>
          </p:cNvSpPr>
          <p:nvPr>
            <p:ph idx="10"/>
          </p:nvPr>
        </p:nvSpPr>
        <p:spPr>
          <a:xfrm>
            <a:off x="611560" y="1962149"/>
            <a:ext cx="5255840" cy="2632473"/>
          </a:xfr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6521401" y="3620439"/>
            <a:ext cx="2500060" cy="1413593"/>
            <a:chOff x="6543084" y="3615913"/>
            <a:chExt cx="2500060" cy="1413593"/>
          </a:xfrm>
        </p:grpSpPr>
        <p:sp>
          <p:nvSpPr>
            <p:cNvPr id="8" name="Suorakulmio 6"/>
            <p:cNvSpPr/>
            <p:nvPr userDrawn="1"/>
          </p:nvSpPr>
          <p:spPr>
            <a:xfrm>
              <a:off x="6543084" y="3615913"/>
              <a:ext cx="2500060" cy="1413593"/>
            </a:xfrm>
            <a:prstGeom prst="rect">
              <a:avLst/>
            </a:prstGeom>
            <a:solidFill>
              <a:srgbClr val="E300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E3000F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886" y="3651870"/>
              <a:ext cx="2403502" cy="13707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2"/>
          <p:cNvSpPr>
            <a:spLocks noGrp="1"/>
          </p:cNvSpPr>
          <p:nvPr>
            <p:ph type="pic" idx="1"/>
          </p:nvPr>
        </p:nvSpPr>
        <p:spPr>
          <a:xfrm>
            <a:off x="116400" y="116400"/>
            <a:ext cx="2506199" cy="350403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275856" y="627534"/>
            <a:ext cx="5256584" cy="133461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9" name="Sisällön paikkamerkki 2"/>
          <p:cNvSpPr>
            <a:spLocks noGrp="1"/>
          </p:cNvSpPr>
          <p:nvPr>
            <p:ph idx="10"/>
          </p:nvPr>
        </p:nvSpPr>
        <p:spPr>
          <a:xfrm>
            <a:off x="3275856" y="1962149"/>
            <a:ext cx="5256584" cy="2632473"/>
          </a:xfr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uorakulmio 6"/>
          <p:cNvSpPr/>
          <p:nvPr userDrawn="1"/>
        </p:nvSpPr>
        <p:spPr>
          <a:xfrm>
            <a:off x="116400" y="3623751"/>
            <a:ext cx="2500060" cy="1413593"/>
          </a:xfrm>
          <a:prstGeom prst="rect">
            <a:avLst/>
          </a:prstGeom>
          <a:solidFill>
            <a:srgbClr val="E300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3000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2" y="3659708"/>
            <a:ext cx="2403502" cy="1370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2"/>
          <p:cNvSpPr>
            <a:spLocks noGrp="1"/>
          </p:cNvSpPr>
          <p:nvPr>
            <p:ph type="pic" idx="1"/>
          </p:nvPr>
        </p:nvSpPr>
        <p:spPr>
          <a:xfrm>
            <a:off x="116400" y="116400"/>
            <a:ext cx="6405001" cy="14066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1403648" y="1779662"/>
            <a:ext cx="6336704" cy="974575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9" name="Sisällön paikkamerkki 2"/>
          <p:cNvSpPr>
            <a:spLocks noGrp="1"/>
          </p:cNvSpPr>
          <p:nvPr>
            <p:ph idx="10" hasCustomPrompt="1"/>
          </p:nvPr>
        </p:nvSpPr>
        <p:spPr>
          <a:xfrm>
            <a:off x="1403648" y="2754237"/>
            <a:ext cx="6336704" cy="1761729"/>
          </a:xfrm>
        </p:spPr>
        <p:txBody>
          <a:bodyPr anchor="t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</a:t>
            </a:r>
            <a:r>
              <a:rPr lang="fi-FI"/>
              <a:t>perustyylejä </a:t>
            </a:r>
            <a:r>
              <a:rPr lang="fi-FI" smtClean="0"/>
              <a:t>osoittamalla</a:t>
            </a:r>
            <a:endParaRPr lang="fi-FI" dirty="0"/>
          </a:p>
        </p:txBody>
      </p:sp>
      <p:sp>
        <p:nvSpPr>
          <p:cNvPr id="10" name="Suorakulmio 6"/>
          <p:cNvSpPr/>
          <p:nvPr userDrawn="1"/>
        </p:nvSpPr>
        <p:spPr>
          <a:xfrm>
            <a:off x="6532984" y="116399"/>
            <a:ext cx="2506199" cy="1413593"/>
          </a:xfrm>
          <a:prstGeom prst="rect">
            <a:avLst/>
          </a:prstGeom>
          <a:solidFill>
            <a:srgbClr val="E300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3000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25" y="152356"/>
            <a:ext cx="2403502" cy="1370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/>
          <p:cNvSpPr>
            <a:spLocks noGrp="1"/>
          </p:cNvSpPr>
          <p:nvPr>
            <p:ph type="pic" idx="10"/>
          </p:nvPr>
        </p:nvSpPr>
        <p:spPr>
          <a:xfrm>
            <a:off x="116400" y="3620439"/>
            <a:ext cx="6405001" cy="14066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1403648" y="411510"/>
            <a:ext cx="6336704" cy="995113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1" hasCustomPrompt="1"/>
          </p:nvPr>
        </p:nvSpPr>
        <p:spPr>
          <a:xfrm>
            <a:off x="1403648" y="1406623"/>
            <a:ext cx="6336704" cy="1669183"/>
          </a:xfrm>
        </p:spPr>
        <p:txBody>
          <a:bodyPr anchor="t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</a:t>
            </a:r>
            <a:r>
              <a:rPr lang="fi-FI"/>
              <a:t>perustyylejä </a:t>
            </a:r>
            <a:r>
              <a:rPr lang="fi-FI" smtClean="0"/>
              <a:t>osoittamalla</a:t>
            </a:r>
            <a:endParaRPr lang="fi-FI" dirty="0"/>
          </a:p>
        </p:txBody>
      </p:sp>
      <p:sp>
        <p:nvSpPr>
          <p:cNvPr id="6" name="Suorakulmio 6"/>
          <p:cNvSpPr/>
          <p:nvPr userDrawn="1"/>
        </p:nvSpPr>
        <p:spPr>
          <a:xfrm>
            <a:off x="6516216" y="3620438"/>
            <a:ext cx="2506199" cy="1413593"/>
          </a:xfrm>
          <a:prstGeom prst="rect">
            <a:avLst/>
          </a:prstGeom>
          <a:solidFill>
            <a:srgbClr val="E300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3000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57" y="3656395"/>
            <a:ext cx="2403502" cy="1370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611560" y="627534"/>
            <a:ext cx="5255840" cy="133461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8" name="Sisällön paikkamerkki 2"/>
          <p:cNvSpPr>
            <a:spLocks noGrp="1"/>
          </p:cNvSpPr>
          <p:nvPr>
            <p:ph idx="10"/>
          </p:nvPr>
        </p:nvSpPr>
        <p:spPr>
          <a:xfrm>
            <a:off x="611560" y="1962149"/>
            <a:ext cx="5255840" cy="2632473"/>
          </a:xfr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uorakulmio 6"/>
          <p:cNvSpPr/>
          <p:nvPr userDrawn="1"/>
        </p:nvSpPr>
        <p:spPr>
          <a:xfrm>
            <a:off x="6516216" y="123332"/>
            <a:ext cx="2506199" cy="4910700"/>
          </a:xfrm>
          <a:prstGeom prst="rect">
            <a:avLst/>
          </a:prstGeom>
          <a:solidFill>
            <a:srgbClr val="E300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3000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78" y="1875317"/>
            <a:ext cx="2533437" cy="1444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3275856" y="627534"/>
            <a:ext cx="5256584" cy="133461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/>
          <p:cNvSpPr>
            <a:spLocks noGrp="1"/>
          </p:cNvSpPr>
          <p:nvPr>
            <p:ph idx="10"/>
          </p:nvPr>
        </p:nvSpPr>
        <p:spPr>
          <a:xfrm>
            <a:off x="3275856" y="1962149"/>
            <a:ext cx="5256584" cy="2632473"/>
          </a:xfr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uorakulmio 6"/>
          <p:cNvSpPr/>
          <p:nvPr userDrawn="1"/>
        </p:nvSpPr>
        <p:spPr>
          <a:xfrm>
            <a:off x="116400" y="123332"/>
            <a:ext cx="2506199" cy="4910700"/>
          </a:xfrm>
          <a:prstGeom prst="rect">
            <a:avLst/>
          </a:prstGeom>
          <a:solidFill>
            <a:srgbClr val="E300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3000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" y="1875317"/>
            <a:ext cx="2533437" cy="1444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1403648" y="1779662"/>
            <a:ext cx="6336704" cy="974575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0" hasCustomPrompt="1"/>
          </p:nvPr>
        </p:nvSpPr>
        <p:spPr>
          <a:xfrm>
            <a:off x="1403648" y="2754237"/>
            <a:ext cx="6336704" cy="1761729"/>
          </a:xfrm>
        </p:spPr>
        <p:txBody>
          <a:bodyPr anchor="t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</a:t>
            </a:r>
            <a:r>
              <a:rPr lang="fi-FI"/>
              <a:t>perustyylejä </a:t>
            </a:r>
            <a:r>
              <a:rPr lang="fi-FI" smtClean="0"/>
              <a:t>osoittamalla</a:t>
            </a:r>
            <a:endParaRPr lang="fi-FI" dirty="0"/>
          </a:p>
        </p:txBody>
      </p:sp>
      <p:sp>
        <p:nvSpPr>
          <p:cNvPr id="5" name="Suorakulmio 6"/>
          <p:cNvSpPr/>
          <p:nvPr userDrawn="1"/>
        </p:nvSpPr>
        <p:spPr>
          <a:xfrm>
            <a:off x="116400" y="139085"/>
            <a:ext cx="8911200" cy="1406661"/>
          </a:xfrm>
          <a:prstGeom prst="rect">
            <a:avLst/>
          </a:prstGeom>
          <a:solidFill>
            <a:srgbClr val="E300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3000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7494"/>
            <a:ext cx="2016224" cy="1149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1403648" y="411510"/>
            <a:ext cx="6336704" cy="995113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8" name="Sisällön paikkamerkki 2"/>
          <p:cNvSpPr>
            <a:spLocks noGrp="1"/>
          </p:cNvSpPr>
          <p:nvPr>
            <p:ph idx="11" hasCustomPrompt="1"/>
          </p:nvPr>
        </p:nvSpPr>
        <p:spPr>
          <a:xfrm>
            <a:off x="1403648" y="1406623"/>
            <a:ext cx="6336704" cy="1669183"/>
          </a:xfrm>
        </p:spPr>
        <p:txBody>
          <a:bodyPr anchor="t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</a:t>
            </a:r>
            <a:r>
              <a:rPr lang="fi-FI"/>
              <a:t>perustyylejä </a:t>
            </a:r>
            <a:r>
              <a:rPr lang="fi-FI" smtClean="0"/>
              <a:t>osoittamalla</a:t>
            </a:r>
            <a:endParaRPr lang="fi-FI" dirty="0"/>
          </a:p>
        </p:txBody>
      </p:sp>
      <p:sp>
        <p:nvSpPr>
          <p:cNvPr id="5" name="Suorakulmio 6"/>
          <p:cNvSpPr/>
          <p:nvPr userDrawn="1"/>
        </p:nvSpPr>
        <p:spPr>
          <a:xfrm>
            <a:off x="116400" y="3620439"/>
            <a:ext cx="8911200" cy="1406661"/>
          </a:xfrm>
          <a:prstGeom prst="rect">
            <a:avLst/>
          </a:prstGeom>
          <a:solidFill>
            <a:srgbClr val="E300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3000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48848"/>
            <a:ext cx="2016224" cy="1149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400" b="1" kern="1200">
          <a:solidFill>
            <a:srgbClr val="E3000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.AppleSystemUIFont" charset="-12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6178339" y="128609"/>
            <a:ext cx="2500060" cy="1413593"/>
            <a:chOff x="6227095" y="98288"/>
            <a:chExt cx="2500060" cy="1413593"/>
          </a:xfrm>
        </p:grpSpPr>
        <p:sp>
          <p:nvSpPr>
            <p:cNvPr id="5" name="Suorakulmio 6"/>
            <p:cNvSpPr/>
            <p:nvPr/>
          </p:nvSpPr>
          <p:spPr>
            <a:xfrm>
              <a:off x="6227095" y="98288"/>
              <a:ext cx="2500060" cy="1413593"/>
            </a:xfrm>
            <a:prstGeom prst="rect">
              <a:avLst/>
            </a:prstGeom>
            <a:solidFill>
              <a:srgbClr val="E3000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E3000F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4897" y="134245"/>
              <a:ext cx="2403502" cy="137070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7" y="3651870"/>
            <a:ext cx="1008112" cy="10422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273" y="3695827"/>
            <a:ext cx="1148216" cy="81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8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7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4294967295"/>
          </p:nvPr>
        </p:nvSpPr>
        <p:spPr>
          <a:xfrm>
            <a:off x="6521401" y="116400"/>
            <a:ext cx="2506199" cy="4910700"/>
          </a:xfr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4294967295"/>
          </p:nvPr>
        </p:nvSpPr>
        <p:spPr>
          <a:xfrm>
            <a:off x="116400" y="116400"/>
            <a:ext cx="2506199" cy="4910700"/>
          </a:xfr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4294967295"/>
          </p:nvPr>
        </p:nvSpPr>
        <p:spPr>
          <a:xfrm>
            <a:off x="116400" y="116400"/>
            <a:ext cx="8911200" cy="1406661"/>
          </a:xfr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4294967295"/>
          </p:nvPr>
        </p:nvSpPr>
        <p:spPr>
          <a:xfrm>
            <a:off x="116400" y="3620439"/>
            <a:ext cx="8911200" cy="1406661"/>
          </a:xfr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1</Words>
  <Application>Microsoft Macintosh PowerPoint</Application>
  <PresentationFormat>On-screen Show (16:9)</PresentationFormat>
  <Paragraphs>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.AppleSystemUIFont</vt:lpstr>
      <vt:lpstr>Calibri</vt:lpstr>
      <vt:lpstr>Arial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seven-1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seven-1</dc:creator>
  <cp:lastModifiedBy>Mainostoimisto Seven-1</cp:lastModifiedBy>
  <cp:revision>68</cp:revision>
  <dcterms:created xsi:type="dcterms:W3CDTF">2017-12-08T09:32:41Z</dcterms:created>
  <dcterms:modified xsi:type="dcterms:W3CDTF">2018-01-02T14:22:09Z</dcterms:modified>
</cp:coreProperties>
</file>